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96" r:id="rId3"/>
    <p:sldId id="337" r:id="rId4"/>
    <p:sldId id="330" r:id="rId5"/>
    <p:sldId id="338" r:id="rId6"/>
    <p:sldId id="331" r:id="rId7"/>
    <p:sldId id="332" r:id="rId8"/>
    <p:sldId id="339" r:id="rId9"/>
    <p:sldId id="333" r:id="rId10"/>
    <p:sldId id="334" r:id="rId11"/>
    <p:sldId id="335" r:id="rId12"/>
    <p:sldId id="33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1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94660"/>
  </p:normalViewPr>
  <p:slideViewPr>
    <p:cSldViewPr>
      <p:cViewPr>
        <p:scale>
          <a:sx n="75" d="100"/>
          <a:sy n="75" d="100"/>
        </p:scale>
        <p:origin x="2976" y="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AA7C2-E8DC-467C-9833-F833067453C2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A8E8C-7000-4BD7-A278-0C13557904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2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50BE-36FB-48B8-BC3B-BF82FA8A4B16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8D951-FD7A-4EA6-9971-BA4650F5F282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A1A-1160-4810-A009-9384DF143964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8CA7-DF52-4574-B28B-BF67C425F74E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388C-ACCE-4EF5-AD2C-86A2C6495869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2A2DB-E9A4-4F11-9A97-3D805873123B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D039D-4B07-4C92-99B2-D30586816A68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8C0F6-D106-4D90-B6A1-515B7FD8F0C8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B9723-2437-47C8-833A-EDB2EBB6A5A1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C9E6-3B8B-4571-9128-858A99C98B86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41EB-C6BD-49FF-BC05-BF0312C62789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E575-74B0-4F22-8519-3F96FB7A2B3A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C:\Documents%20and%20Settings\Stevo%20Jacimovic\My%20Documents\Dokumenta\naucni%20skup\znak%20KPA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506" y="762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95400"/>
            <a:ext cx="9144000" cy="4800600"/>
          </a:xfrm>
        </p:spPr>
        <p:txBody>
          <a:bodyPr>
            <a:normAutofit/>
          </a:bodyPr>
          <a:lstStyle/>
          <a:p>
            <a:r>
              <a:rPr lang="sr-Latn-RS" sz="2000" dirty="0" smtClean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MASTER PROGRAM</a:t>
            </a:r>
          </a:p>
          <a:p>
            <a:r>
              <a:rPr lang="sr-Latn-RS" sz="2000" dirty="0" smtClean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UPRAVLJANJE BEZBEDNOSNIM RIZICIMA PRIRODNIH KATASTROFA</a:t>
            </a:r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sr-Latn-BA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Predmet: Upravljanje rizikom</a:t>
            </a:r>
          </a:p>
          <a:p>
            <a:r>
              <a:rPr lang="sr-Latn-BA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Predavač: prof. Dr Dane </a:t>
            </a:r>
            <a:r>
              <a:rPr lang="sr-Latn-BA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Subošić</a:t>
            </a:r>
            <a:endParaRPr lang="sr-Latn-BA" sz="2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bs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2954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3352800" y="3733800"/>
            <a:ext cx="2325688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6057781"/>
            <a:ext cx="9144000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Book Antiqua"/>
                <a:ea typeface="Calibri"/>
                <a:cs typeface="Times New Roman"/>
              </a:rPr>
              <a:t>Project number:  </a:t>
            </a:r>
            <a:r>
              <a:rPr lang="sr-Latn-RS" sz="1200" dirty="0" smtClean="0">
                <a:effectLst/>
                <a:latin typeface="Book Antiqua"/>
                <a:ea typeface="Calibri"/>
                <a:cs typeface="Times New Roman"/>
              </a:rPr>
              <a:t>5</a:t>
            </a:r>
            <a:r>
              <a:rPr lang="en-US" sz="1200" dirty="0" smtClean="0">
                <a:latin typeface="Book Antiqua"/>
                <a:ea typeface="Calibri"/>
                <a:cs typeface="Times New Roman"/>
              </a:rPr>
              <a:t>73806-EPP-1-2016-1-RS-EPPKA2-CBHE-JP</a:t>
            </a:r>
            <a:endParaRPr lang="bs-Latn-BA" sz="1200" dirty="0">
              <a:latin typeface="Book Antiqua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dirty="0">
                <a:effectLst/>
                <a:latin typeface="Book Antiqua"/>
                <a:ea typeface="Calibri"/>
                <a:cs typeface="Times New Roman"/>
              </a:rPr>
              <a:t> </a:t>
            </a:r>
            <a:endParaRPr lang="bs-Latn-BA" sz="1200" dirty="0">
              <a:effectLst/>
              <a:latin typeface="Book Antiqua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bs-Latn-BA" sz="1100" i="1" dirty="0">
                <a:effectLst/>
                <a:latin typeface="Book Antiqua"/>
                <a:ea typeface="Calibri"/>
                <a:cs typeface="Times New Roman"/>
              </a:rPr>
              <a:t>"This project has been funded with support from the European Commission. This publication </a:t>
            </a:r>
            <a:r>
              <a:rPr lang="bs-Latn-BA" sz="1100" i="1" dirty="0" smtClean="0">
                <a:effectLst/>
                <a:latin typeface="Book Antiqua"/>
                <a:ea typeface="Calibri"/>
                <a:cs typeface="Times New Roman"/>
              </a:rPr>
              <a:t>reflects </a:t>
            </a:r>
            <a:r>
              <a:rPr lang="bs-Latn-BA" sz="1100" i="1" dirty="0">
                <a:effectLst/>
                <a:latin typeface="Book Antiqua"/>
                <a:ea typeface="Calibri"/>
                <a:cs typeface="Times New Roman"/>
              </a:rPr>
              <a:t>the views only of the author, and the Commission cannot be held responsible for any use which may be made of the information contained therein"</a:t>
            </a:r>
            <a:endParaRPr lang="bs-Latn-BA" sz="12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5" name="Picture 14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9" name="Picture 2" descr="C:\Documents and Settings\Stevo Jacimovic\My Documents\Dokumenta\naucni skup\znak KPA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962400" y="2438400"/>
            <a:ext cx="1143000" cy="152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39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Okvir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sr-Cyrl-RS" dirty="0"/>
              <a:t> 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skup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komponenata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obezbeđuju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osnove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organizacione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aranžmane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projektovanje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primenu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raćenje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preispitivanje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stalno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poboljšavanje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Osnova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mandat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posvećenost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upravljanju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2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Organizacioni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aranžmani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obuhvataju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krajnje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Okvir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ugrađen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celokupnu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stratešku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operativnu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praksu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Nastavna pitanja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Sadržaj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obim upravljanja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Uspostavljanje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konteksta upravljanja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 rizika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 i 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Vrednovanje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534400" cy="762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ograničen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83163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dubine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funkcija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pogledu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definisanje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funkcija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predmeta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između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određenog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projekata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metodologije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utvrđivanje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procenjuju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performanse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specifikovanje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odluka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donesu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neophodnih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opsega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neophodnih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takvu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eksterno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teži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postigne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kulturno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društveno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političko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zakonsko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regulatorno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finansijsko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tehnološko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ekonomsko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prirodno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konkurenciju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međunarodnom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nacionalnom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regionalnom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nivou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ključne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pokretačke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snage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trendove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uticaj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eksternim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percepcije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makrolokacija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mikrolokacija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konkurencija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istorija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sr-Latn-R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7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terni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teži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postigne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upravljanje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organizacionu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strukturu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uloge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krajnje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dostizanje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sposobnosti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razumevanje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pogledu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npr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kapital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ljudi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tehnologije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informacione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donošenja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odluka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formalnih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neformalnih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percepcije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kulturu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standarde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smernice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usvojeni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oblik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ugovornih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1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dirty="0"/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istorija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veličina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organizovanja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zaštite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delovanje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uslovi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vrednuje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značaj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zasnovani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ciljevima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eksternom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kontekstu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se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preuzmu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zakona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politike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zahteva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3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477</Words>
  <Application>Microsoft Office PowerPoint</Application>
  <PresentationFormat>On-screen Show (4:3)</PresentationFormat>
  <Paragraphs>117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Times New Roman</vt:lpstr>
      <vt:lpstr>Office Theme</vt:lpstr>
      <vt:lpstr>Development of master curricula for natural disasters risk management in Western Balkan countries</vt:lpstr>
      <vt:lpstr>Nastavna pitanja</vt:lpstr>
      <vt:lpstr>Može da uključuje, ali nije ograničen na: </vt:lpstr>
      <vt:lpstr>Eksterni kontekst</vt:lpstr>
      <vt:lpstr>Eksterni faktori mogu biti:</vt:lpstr>
      <vt:lpstr>Interni kontekst</vt:lpstr>
      <vt:lpstr>Interni kontekst može da uključi:</vt:lpstr>
      <vt:lpstr>Interni faktori mogu biti: </vt:lpstr>
      <vt:lpstr>Kriterijumi za rizik</vt:lpstr>
      <vt:lpstr>Okvir menadžmenta rizikom  </vt:lpstr>
      <vt:lpstr>Osnova uključuje </vt:lpstr>
      <vt:lpstr>Organizacioni aranžmani obuhvataju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Strengthening of Internationalisation in B&amp;H Higher Education</dc:title>
  <dc:creator>user</dc:creator>
  <cp:lastModifiedBy>Radoslav Ivanis</cp:lastModifiedBy>
  <cp:revision>151</cp:revision>
  <dcterms:created xsi:type="dcterms:W3CDTF">2006-08-16T00:00:00Z</dcterms:created>
  <dcterms:modified xsi:type="dcterms:W3CDTF">2019-02-08T08:15:12Z</dcterms:modified>
</cp:coreProperties>
</file>